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3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 </c:v>
                </c:pt>
                <c:pt idx="1">
                  <c:v>Muy Poco</c:v>
                </c:pt>
                <c:pt idx="2">
                  <c:v>Bastante 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 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27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3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70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71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33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0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04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1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105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49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20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263F-94B9-4BCC-9DAF-F0573E8CBEE2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5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1548680" y="-171400"/>
            <a:ext cx="1219162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125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¿Los artículos de higiene (shampoo, desodorante y jabón etc.) que recibes son los suficientes?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7302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54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¿Cuándo estas enfermo recibes los cuidados y medicamentos en tiempo y forma?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9558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734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b="1" spc="-5" dirty="0" smtClean="0"/>
              <a:t>Que </a:t>
            </a:r>
            <a:r>
              <a:rPr lang="es-MX" b="1" spc="-20" dirty="0" smtClean="0"/>
              <a:t>te </a:t>
            </a:r>
            <a:r>
              <a:rPr lang="es-MX" b="1" spc="-10" dirty="0" smtClean="0"/>
              <a:t>gustaría </a:t>
            </a:r>
            <a:r>
              <a:rPr lang="es-MX" b="1" dirty="0" smtClean="0"/>
              <a:t>que se</a:t>
            </a:r>
            <a:r>
              <a:rPr lang="es-MX" b="1" spc="-45" dirty="0" smtClean="0"/>
              <a:t> </a:t>
            </a:r>
            <a:r>
              <a:rPr lang="es-MX" b="1" spc="-254" dirty="0" smtClean="0">
                <a:cs typeface="Arial"/>
              </a:rPr>
              <a:t>mejorara…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la casa hogar nada pero de ustedes que le adelantaran a mi caso por favor, porque quiero ver a mi hermano.</a:t>
            </a:r>
          </a:p>
          <a:p>
            <a:r>
              <a:rPr lang="es-MX" dirty="0" smtClean="0"/>
              <a:t>Ideología y psicología de la institución (Amor en Acción).</a:t>
            </a:r>
          </a:p>
          <a:p>
            <a:r>
              <a:rPr lang="es-MX" dirty="0" smtClean="0"/>
              <a:t>Que las personas dejaran de juzgar a la gente por lo que son.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6669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9" y="0"/>
            <a:ext cx="1219161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800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553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s-MX" sz="7200" dirty="0" smtClean="0"/>
              <a:t>Resultados Encuestas de Satisfacción a Beneficiarios Enero 2022 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139903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lang="es-MX" sz="4800" spc="-30" dirty="0" smtClean="0">
                <a:latin typeface="Carlito"/>
                <a:cs typeface="Carlito"/>
              </a:rPr>
              <a:t>Proyecto</a:t>
            </a:r>
            <a:r>
              <a:rPr lang="es-MX" sz="4800" spc="-10" dirty="0" smtClean="0">
                <a:latin typeface="Carlito"/>
                <a:cs typeface="Carlito"/>
              </a:rPr>
              <a:t> </a:t>
            </a:r>
            <a:r>
              <a:rPr lang="es-MX" sz="4800" dirty="0" smtClean="0">
                <a:latin typeface="Carlito"/>
                <a:cs typeface="Carlito"/>
              </a:rPr>
              <a:t>059</a:t>
            </a:r>
            <a:br>
              <a:rPr lang="es-MX" sz="4800" dirty="0" smtClean="0">
                <a:latin typeface="Carlito"/>
                <a:cs typeface="Carlito"/>
              </a:rPr>
            </a:br>
            <a:r>
              <a:rPr lang="es-MX" sz="4800" spc="-195" dirty="0" smtClean="0">
                <a:latin typeface="Arial"/>
                <a:cs typeface="Arial"/>
              </a:rPr>
              <a:t>“Entrega </a:t>
            </a:r>
            <a:r>
              <a:rPr lang="es-MX" sz="4800" spc="-220" dirty="0" smtClean="0">
                <a:latin typeface="Arial"/>
                <a:cs typeface="Arial"/>
              </a:rPr>
              <a:t>de </a:t>
            </a:r>
            <a:r>
              <a:rPr lang="es-MX" sz="4800" spc="-275" dirty="0" smtClean="0">
                <a:latin typeface="Arial"/>
                <a:cs typeface="Arial"/>
              </a:rPr>
              <a:t>apoyos </a:t>
            </a:r>
            <a:r>
              <a:rPr lang="es-MX" sz="4800" spc="-240" dirty="0" smtClean="0">
                <a:latin typeface="Arial"/>
                <a:cs typeface="Arial"/>
              </a:rPr>
              <a:t>asistenciales </a:t>
            </a:r>
            <a:r>
              <a:rPr lang="es-MX" sz="4800" spc="-375" dirty="0" smtClean="0">
                <a:latin typeface="Arial"/>
                <a:cs typeface="Arial"/>
              </a:rPr>
              <a:t>a  </a:t>
            </a:r>
            <a:r>
              <a:rPr lang="es-MX" sz="4800" spc="-5" dirty="0" smtClean="0">
                <a:latin typeface="Carlito"/>
                <a:cs typeface="Carlito"/>
              </a:rPr>
              <a:t>pupilos de </a:t>
            </a:r>
            <a:r>
              <a:rPr lang="es-MX" sz="4800" dirty="0" smtClean="0">
                <a:latin typeface="Carlito"/>
                <a:cs typeface="Carlito"/>
              </a:rPr>
              <a:t>la P</a:t>
            </a:r>
            <a:r>
              <a:rPr lang="es-MX" sz="4800" spc="-20" dirty="0" smtClean="0">
                <a:latin typeface="Carlito"/>
                <a:cs typeface="Carlito"/>
              </a:rPr>
              <a:t>rocuraduría </a:t>
            </a:r>
            <a:r>
              <a:rPr lang="es-MX" sz="4800" spc="-5" dirty="0" smtClean="0">
                <a:latin typeface="Carlito"/>
                <a:cs typeface="Carlito"/>
              </a:rPr>
              <a:t>de  P</a:t>
            </a:r>
            <a:r>
              <a:rPr lang="es-MX" sz="4800" spc="-15" dirty="0" smtClean="0">
                <a:latin typeface="Carlito"/>
                <a:cs typeface="Carlito"/>
              </a:rPr>
              <a:t>rotección </a:t>
            </a:r>
            <a:r>
              <a:rPr lang="es-MX" sz="4800" spc="-5" dirty="0" smtClean="0">
                <a:latin typeface="Carlito"/>
                <a:cs typeface="Carlito"/>
              </a:rPr>
              <a:t>de niñas, niños </a:t>
            </a:r>
            <a:r>
              <a:rPr lang="es-MX" sz="4800" dirty="0" smtClean="0">
                <a:latin typeface="Carlito"/>
                <a:cs typeface="Carlito"/>
              </a:rPr>
              <a:t>y  </a:t>
            </a:r>
            <a:r>
              <a:rPr lang="es-MX" sz="4800" spc="-10" dirty="0" smtClean="0">
                <a:latin typeface="Carlito"/>
                <a:cs typeface="Carlito"/>
              </a:rPr>
              <a:t>adolescentes </a:t>
            </a:r>
            <a:r>
              <a:rPr lang="es-MX" sz="4800" spc="-5" dirty="0" smtClean="0">
                <a:latin typeface="Carlito"/>
                <a:cs typeface="Carlito"/>
              </a:rPr>
              <a:t>del E</a:t>
            </a:r>
            <a:r>
              <a:rPr lang="es-MX" sz="4800" spc="-20" dirty="0" smtClean="0">
                <a:latin typeface="Carlito"/>
                <a:cs typeface="Carlito"/>
              </a:rPr>
              <a:t>stado </a:t>
            </a:r>
            <a:r>
              <a:rPr lang="es-MX" sz="4800" spc="-5" dirty="0" smtClean="0">
                <a:latin typeface="Carlito"/>
                <a:cs typeface="Carlito"/>
              </a:rPr>
              <a:t>de Jalisco  </a:t>
            </a:r>
            <a:r>
              <a:rPr lang="es-MX" sz="4800" spc="-229" dirty="0" smtClean="0">
                <a:latin typeface="Arial"/>
                <a:cs typeface="Arial"/>
              </a:rPr>
              <a:t>y </a:t>
            </a:r>
            <a:r>
              <a:rPr lang="es-MX" sz="4800" spc="-405" dirty="0" smtClean="0">
                <a:latin typeface="Arial"/>
                <a:cs typeface="Arial"/>
              </a:rPr>
              <a:t>sus </a:t>
            </a:r>
            <a:r>
              <a:rPr lang="es-MX" sz="4800" spc="-285" dirty="0" smtClean="0">
                <a:latin typeface="Arial"/>
                <a:cs typeface="Arial"/>
              </a:rPr>
              <a:t>Delegaciones</a:t>
            </a:r>
            <a:r>
              <a:rPr lang="es-MX" sz="4800" spc="-135" dirty="0" smtClean="0">
                <a:latin typeface="Arial"/>
                <a:cs typeface="Arial"/>
              </a:rPr>
              <a:t> </a:t>
            </a:r>
            <a:r>
              <a:rPr lang="es-MX" sz="4800" spc="-110" dirty="0" smtClean="0">
                <a:latin typeface="Arial"/>
                <a:cs typeface="Arial"/>
              </a:rPr>
              <a:t>Institucionales”</a:t>
            </a:r>
            <a:r>
              <a:rPr lang="es-MX" dirty="0" smtClean="0">
                <a:latin typeface="Arial"/>
                <a:cs typeface="Arial"/>
              </a:rPr>
              <a:t/>
            </a:r>
            <a:br>
              <a:rPr lang="es-MX" dirty="0" smtClean="0">
                <a:latin typeface="Arial"/>
                <a:cs typeface="Arial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702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es-MX" sz="5300" b="1" dirty="0"/>
              <a:t>Total encuestas  aplicadas</a:t>
            </a:r>
            <a:br>
              <a:rPr lang="es-MX" sz="5300" b="1" dirty="0"/>
            </a:br>
            <a:r>
              <a:rPr lang="es-MX" sz="5300" b="1" dirty="0"/>
              <a:t>14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fontAlgn="t"/>
            <a:r>
              <a:rPr lang="es-MX" sz="10100" b="1" dirty="0" smtClean="0"/>
              <a:t>Hombre             5</a:t>
            </a:r>
            <a:endParaRPr lang="es-MX" sz="10100" b="1" dirty="0"/>
          </a:p>
          <a:p>
            <a:pPr fontAlgn="t"/>
            <a:r>
              <a:rPr lang="es-MX" sz="10100" b="1" dirty="0" smtClean="0"/>
              <a:t>Mujer                 9</a:t>
            </a:r>
            <a:endParaRPr lang="es-MX" sz="10100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9641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31535532"/>
              </p:ext>
            </p:extLst>
          </p:nvPr>
        </p:nvGraphicFramePr>
        <p:xfrm>
          <a:off x="457200" y="260655"/>
          <a:ext cx="4038600" cy="59766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6568"/>
                <a:gridCol w="2012032"/>
              </a:tblGrid>
              <a:tr h="398444">
                <a:tc>
                  <a:txBody>
                    <a:bodyPr/>
                    <a:lstStyle/>
                    <a:p>
                      <a:r>
                        <a:rPr lang="es-MX" b="1" dirty="0" smtClean="0"/>
                        <a:t>                         EDAD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6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7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8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lang="es-ES" sz="2000" dirty="0" smtClean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9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10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11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12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13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14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15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16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17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6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4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6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M.E.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6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3070467"/>
              </p:ext>
            </p:extLst>
          </p:nvPr>
        </p:nvGraphicFramePr>
        <p:xfrm>
          <a:off x="4648200" y="1600200"/>
          <a:ext cx="4038600" cy="209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marL="850265">
                        <a:lnSpc>
                          <a:spcPts val="3254"/>
                        </a:lnSpc>
                      </a:pPr>
                      <a:r>
                        <a:rPr sz="2800" spc="-9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Escolaridad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105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Primaria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54"/>
                        </a:lnSpc>
                      </a:pPr>
                      <a:r>
                        <a:rPr lang="es-ES" sz="2800" dirty="0" smtClean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8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Secundaria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6425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11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Preparatoria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35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Ninguna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30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¿Te sientes tranquilo y protegido en este lugar?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685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59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¿Te agradan las instalaciones del hogar?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4704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24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¿Consideras que tu alimentación es la adecuada?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3470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40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¿La ropa y calzado que se te proporciona es la adecuada y suficiente?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6641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182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188</Words>
  <Application>Microsoft Office PowerPoint</Application>
  <PresentationFormat>Presentación en pantalla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Resultados Encuestas de Satisfacción a Beneficiarios Enero 2022 </vt:lpstr>
      <vt:lpstr>Proyecto 059 “Entrega de apoyos asistenciales a  pupilos de la Procuraduría de  Protección de niñas, niños y  adolescentes del Estado de Jalisco  y sus Delegaciones Institucionales” </vt:lpstr>
      <vt:lpstr>Total encuestas  aplicadas 14 </vt:lpstr>
      <vt:lpstr>Presentación de PowerPoint</vt:lpstr>
      <vt:lpstr>¿Te sientes tranquilo y protegido en este lugar?</vt:lpstr>
      <vt:lpstr>¿Te agradan las instalaciones del hogar?</vt:lpstr>
      <vt:lpstr>¿Consideras que tu alimentación es la adecuada?</vt:lpstr>
      <vt:lpstr>¿La ropa y calzado que se te proporciona es la adecuada y suficiente?</vt:lpstr>
      <vt:lpstr>¿Los artículos de higiene (shampoo, desodorante y jabón etc.) que recibes son los suficientes?</vt:lpstr>
      <vt:lpstr>¿Cuándo estas enfermo recibes los cuidados y medicamentos en tiempo y forma?</vt:lpstr>
      <vt:lpstr>Que te gustaría que se mejorara…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Arandas Aparicio Irma Griselda</dc:creator>
  <cp:lastModifiedBy>Arandas Aparicio Irma Griselda</cp:lastModifiedBy>
  <cp:revision>12</cp:revision>
  <dcterms:created xsi:type="dcterms:W3CDTF">2022-02-14T16:18:16Z</dcterms:created>
  <dcterms:modified xsi:type="dcterms:W3CDTF">2022-02-14T17:45:33Z</dcterms:modified>
</cp:coreProperties>
</file>